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77" r:id="rId6"/>
    <p:sldId id="278" r:id="rId7"/>
    <p:sldId id="296" r:id="rId8"/>
    <p:sldId id="280" r:id="rId9"/>
    <p:sldId id="300" r:id="rId10"/>
    <p:sldId id="310" r:id="rId11"/>
    <p:sldId id="309" r:id="rId12"/>
    <p:sldId id="295" r:id="rId13"/>
    <p:sldId id="284" r:id="rId14"/>
    <p:sldId id="293" r:id="rId15"/>
    <p:sldId id="294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57"/>
    <a:srgbClr val="0054A4"/>
    <a:srgbClr val="BCBEC0"/>
    <a:srgbClr val="E6E7E8"/>
    <a:srgbClr val="0063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75FA-141D-4A59-BBF9-BE44D84EF8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>
              <a:buFont typeface="Arial" pitchFamily="34" charset="0"/>
              <a:buChar char="•"/>
            </a:pPr>
            <a:endParaRPr lang="en-US" dirty="0" smtClean="0"/>
          </a:p>
          <a:p>
            <a:pPr marL="228943" indent="-228943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06765-8D2A-4BAA-93F3-66CB768E05D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>
              <a:buFont typeface="Arial" pitchFamily="34" charset="0"/>
              <a:buChar char="•"/>
            </a:pPr>
            <a:endParaRPr lang="en-US" dirty="0" smtClean="0"/>
          </a:p>
          <a:p>
            <a:pPr marL="228943" indent="-228943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06765-8D2A-4BAA-93F3-66CB768E05D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943" indent="-228943">
              <a:buFont typeface="Arial" pitchFamily="34" charset="0"/>
              <a:buChar char="•"/>
            </a:pPr>
            <a:endParaRPr lang="en-US" dirty="0" smtClean="0"/>
          </a:p>
          <a:p>
            <a:pPr marL="228943" indent="-228943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06765-8D2A-4BAA-93F3-66CB768E05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48006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Administrative Permit Case Number: </a:t>
            </a:r>
            <a:r>
              <a:rPr lang="en-US" sz="2800" b="1" dirty="0" smtClean="0"/>
              <a:t>WADMIN18-0004 (Valvoline)</a:t>
            </a:r>
            <a:endParaRPr lang="en-US" sz="1200" b="1" dirty="0">
              <a:solidFill>
                <a:srgbClr val="D81F2A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01965" y="0"/>
            <a:ext cx="79247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Washoe County Board of Adjustment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April 6, 2017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524000"/>
            <a:ext cx="6859587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76200"/>
            <a:ext cx="7742238" cy="6842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Recommendation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1133475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/>
              <a:t>Those agencies which reviewed the application either made no comments or recommended conditions in support of approval of the project. Therefore, after a thorough analysis and review, Administrative Permit Case Number </a:t>
            </a:r>
            <a:r>
              <a:rPr lang="en-US" sz="3600" dirty="0" smtClean="0"/>
              <a:t>WADMIN18-0004 </a:t>
            </a:r>
            <a:r>
              <a:rPr lang="en-US" sz="3600" dirty="0"/>
              <a:t>is being recommended for approval with conditions.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3058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/>
              <a:t>I move that, after giving reasoned consideration to the information contained in the staff report and information received during the public hearing, the Board of Adjustment approve Administrative Permit Case Number </a:t>
            </a:r>
            <a:r>
              <a:rPr lang="en-US" sz="3200" dirty="0" smtClean="0"/>
              <a:t>WADMIN18-0004 </a:t>
            </a:r>
            <a:r>
              <a:rPr lang="en-US" sz="3200" dirty="0"/>
              <a:t>for </a:t>
            </a:r>
            <a:r>
              <a:rPr lang="en-US" sz="3200" dirty="0" smtClean="0"/>
              <a:t>Valvoline Instant Oil, </a:t>
            </a:r>
            <a:r>
              <a:rPr lang="en-US" sz="3200" dirty="0"/>
              <a:t>having made all five findings in accordance with Washoe County Development Code Section 110.808.25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67B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76200"/>
            <a:ext cx="502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Motion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096000" cy="792162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Case Description</a:t>
            </a:r>
            <a:endParaRPr lang="en-US" sz="4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19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906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</a:t>
            </a:r>
            <a:r>
              <a:rPr lang="en-US" sz="4000" dirty="0" smtClean="0"/>
              <a:t>dministrative </a:t>
            </a:r>
            <a:r>
              <a:rPr lang="en-US" sz="4000" dirty="0"/>
              <a:t>permit for an Auto Repair use in the General Commercial </a:t>
            </a:r>
            <a:r>
              <a:rPr lang="en-US" sz="4000" dirty="0" smtClean="0"/>
              <a:t>Regulatory Zone.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2,097 </a:t>
            </a:r>
            <a:r>
              <a:rPr lang="en-US" sz="4000" dirty="0" err="1" smtClean="0"/>
              <a:t>sq</a:t>
            </a:r>
            <a:r>
              <a:rPr lang="en-US" sz="4000" dirty="0" smtClean="0"/>
              <a:t> </a:t>
            </a:r>
            <a:r>
              <a:rPr lang="en-US" sz="4000" dirty="0" err="1" smtClean="0"/>
              <a:t>ft</a:t>
            </a:r>
            <a:r>
              <a:rPr lang="en-US" sz="4000" dirty="0" smtClean="0"/>
              <a:t> building.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Located off of Buck </a:t>
            </a:r>
            <a:r>
              <a:rPr lang="en-US" sz="4000" dirty="0" smtClean="0"/>
              <a:t>Drive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95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3581400" cy="792162"/>
          </a:xfrm>
        </p:spPr>
        <p:txBody>
          <a:bodyPr/>
          <a:lstStyle/>
          <a:p>
            <a:pPr algn="l" eaLnBrk="1" hangingPunct="1"/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Vicinity</a:t>
            </a:r>
            <a:b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572000" cy="617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0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bronczyk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867400" cy="55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2085975" cy="83820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 </a:t>
            </a:r>
            <a:b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endParaRPr lang="en-US" sz="4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530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4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962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Overhead Photo of Subject Site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838200"/>
            <a:ext cx="693578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5181600"/>
            <a:ext cx="3048000" cy="1524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5029200" cy="792162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Background</a:t>
            </a:r>
            <a:endParaRPr lang="en-US" sz="4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1219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Subject property </a:t>
            </a:r>
            <a:r>
              <a:rPr lang="en-US" sz="3200" dirty="0"/>
              <a:t>is zoned General Commercial (GC</a:t>
            </a:r>
            <a:r>
              <a:rPr lang="en-US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Automotive </a:t>
            </a:r>
            <a:r>
              <a:rPr lang="en-US" sz="3200" dirty="0"/>
              <a:t>Repair is a commercial use type defined in WCC </a:t>
            </a:r>
            <a:r>
              <a:rPr lang="en-US" sz="3200" dirty="0" smtClean="0"/>
              <a:t>110.304.25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Automotive </a:t>
            </a:r>
            <a:r>
              <a:rPr lang="en-US" sz="3200" dirty="0"/>
              <a:t>Repair is allowed in the GC zone only with a Board of Adjustment </a:t>
            </a:r>
            <a:r>
              <a:rPr lang="en-US" sz="3200" dirty="0" smtClean="0"/>
              <a:t>Administrative Permit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5029200" cy="792162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225" y="1143000"/>
            <a:ext cx="861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No concerns</a:t>
            </a:r>
            <a:r>
              <a:rPr lang="en-US" sz="3400" dirty="0"/>
              <a:t>, objections, or recommendations from surrounding property </a:t>
            </a:r>
            <a:r>
              <a:rPr lang="en-US" sz="3400" dirty="0" smtClean="0"/>
              <a:t>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Repairs will take place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Simple diagnostic testing required for vehicle registration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Findings are located on Page 8 of the Staff Report</a:t>
            </a:r>
          </a:p>
        </p:txBody>
      </p:sp>
    </p:spTree>
    <p:extLst>
      <p:ext uri="{BB962C8B-B14F-4D97-AF65-F5344CB8AC3E}">
        <p14:creationId xmlns:p14="http://schemas.microsoft.com/office/powerpoint/2010/main" val="8760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4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990600"/>
            <a:ext cx="4572000" cy="3200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</a:t>
            </a:r>
          </a:p>
          <a:p>
            <a:endParaRPr lang="en-US" sz="4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Parcels noticed within 1,100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feet</a:t>
            </a: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46253"/>
              </p:ext>
            </p:extLst>
          </p:nvPr>
        </p:nvGraphicFramePr>
        <p:xfrm>
          <a:off x="0" y="31358"/>
          <a:ext cx="5029200" cy="650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5829261" imgH="7543646" progId="Acrobat.Document.2015">
                  <p:embed/>
                </p:oleObj>
              </mc:Choice>
              <mc:Fallback>
                <p:oleObj name="Acrobat Document" r:id="rId4" imgW="5829261" imgH="754364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31358"/>
                        <a:ext cx="5029200" cy="650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-Point Star 4"/>
          <p:cNvSpPr/>
          <p:nvPr/>
        </p:nvSpPr>
        <p:spPr>
          <a:xfrm>
            <a:off x="1981200" y="3038475"/>
            <a:ext cx="152400" cy="152400"/>
          </a:xfrm>
          <a:prstGeom prst="star5">
            <a:avLst/>
          </a:prstGeom>
          <a:solidFill>
            <a:srgbClr val="FFD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8382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Conditions of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038601"/>
          </a:xfrm>
        </p:spPr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is proposing </a:t>
            </a:r>
            <a:r>
              <a:rPr lang="en-US" dirty="0" smtClean="0"/>
              <a:t>a wall </a:t>
            </a:r>
            <a:r>
              <a:rPr lang="en-US" dirty="0"/>
              <a:t>or fence required between the commercial and adjacent residential uses be of long-lasting materials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full Conditions </a:t>
            </a:r>
            <a:r>
              <a:rPr lang="en-US" dirty="0"/>
              <a:t>of Approval can be found in Exhibit A of the Staff </a:t>
            </a:r>
            <a:r>
              <a:rPr lang="en-US" dirty="0" smtClean="0"/>
              <a:t>Report.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94d8b85-37e1-4d17-8d55-8b7d207932bb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sharepoint/v3/fields"/>
    <ds:schemaRef ds:uri="CEA9126C-A9B1-4F4A-855C-DD0F845697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1737</TotalTime>
  <Words>271</Words>
  <Application>Microsoft Office PowerPoint</Application>
  <PresentationFormat>On-screen Show (4:3)</PresentationFormat>
  <Paragraphs>35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PowerPoint_Template_2015</vt:lpstr>
      <vt:lpstr>Acrobat Document</vt:lpstr>
      <vt:lpstr>PowerPoint Presentation</vt:lpstr>
      <vt:lpstr>Case Description</vt:lpstr>
      <vt:lpstr>Vicinity  Map</vt:lpstr>
      <vt:lpstr>Site  Plan</vt:lpstr>
      <vt:lpstr>Overhead Photo of Subject Site</vt:lpstr>
      <vt:lpstr>Background</vt:lpstr>
      <vt:lpstr>Analysis</vt:lpstr>
      <vt:lpstr>PowerPoint Presentation</vt:lpstr>
      <vt:lpstr>Conditions of Approval</vt:lpstr>
      <vt:lpstr>Recommendation</vt:lpstr>
      <vt:lpstr>PowerPoint Presentation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donna fagan</cp:lastModifiedBy>
  <cp:revision>50</cp:revision>
  <cp:lastPrinted>2014-10-07T22:54:33Z</cp:lastPrinted>
  <dcterms:created xsi:type="dcterms:W3CDTF">2015-09-25T21:46:02Z</dcterms:created>
  <dcterms:modified xsi:type="dcterms:W3CDTF">2018-04-05T19:28:13Z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